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82FCE-2A19-4197-BFB6-D05326DF95C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46003C9-30EA-4B39-8ADE-EC6D4E63B279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Рассмотреть функции, виды, составляющие технологии «Умный дом»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3B9CB-C807-446E-A4E3-A304B80ED896}" type="parTrans" cxnId="{790AA189-EB92-45C7-A138-1D8DAA1CBF9C}">
      <dgm:prSet/>
      <dgm:spPr/>
      <dgm:t>
        <a:bodyPr/>
        <a:lstStyle/>
        <a:p>
          <a:pPr algn="ctr"/>
          <a:endParaRPr lang="ru-RU"/>
        </a:p>
      </dgm:t>
    </dgm:pt>
    <dgm:pt modelId="{CF9EBB70-682A-4D4C-8F83-981BAC7FE261}" type="sibTrans" cxnId="{790AA189-EB92-45C7-A138-1D8DAA1CBF9C}">
      <dgm:prSet/>
      <dgm:spPr/>
      <dgm:t>
        <a:bodyPr/>
        <a:lstStyle/>
        <a:p>
          <a:pPr algn="ctr"/>
          <a:endParaRPr lang="ru-RU"/>
        </a:p>
      </dgm:t>
    </dgm:pt>
    <dgm:pt modelId="{422C25E1-B7B3-4F86-83E3-F51F19ECF9F5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модель «Умный дом»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B047A-2BEB-44B9-829A-AFBC5BB45FB4}" type="parTrans" cxnId="{E5CD9B7C-F7ED-44C8-A781-8E83337DB75B}">
      <dgm:prSet/>
      <dgm:spPr/>
      <dgm:t>
        <a:bodyPr/>
        <a:lstStyle/>
        <a:p>
          <a:pPr algn="ctr"/>
          <a:endParaRPr lang="ru-RU"/>
        </a:p>
      </dgm:t>
    </dgm:pt>
    <dgm:pt modelId="{7E3A0F28-3916-435B-87F7-E124CF2721A8}" type="sibTrans" cxnId="{E5CD9B7C-F7ED-44C8-A781-8E83337DB75B}">
      <dgm:prSet/>
      <dgm:spPr/>
      <dgm:t>
        <a:bodyPr/>
        <a:lstStyle/>
        <a:p>
          <a:pPr algn="ctr"/>
          <a:endParaRPr lang="ru-RU"/>
        </a:p>
      </dgm:t>
    </dgm:pt>
    <dgm:pt modelId="{47CD8C0C-D2CB-4806-B3CD-874BEB36F02E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подключение, программирование на языке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++ и тестирование компонентов «Умный дом».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2D5E8-D608-46FB-8735-4D02CF869AE9}" type="parTrans" cxnId="{C5927E10-2615-424F-A4FC-052F6F1C09F4}">
      <dgm:prSet/>
      <dgm:spPr/>
      <dgm:t>
        <a:bodyPr/>
        <a:lstStyle/>
        <a:p>
          <a:pPr algn="ctr"/>
          <a:endParaRPr lang="ru-RU"/>
        </a:p>
      </dgm:t>
    </dgm:pt>
    <dgm:pt modelId="{1B2EF765-DDC7-4116-AE9C-0EE53E76E371}" type="sibTrans" cxnId="{C5927E10-2615-424F-A4FC-052F6F1C09F4}">
      <dgm:prSet/>
      <dgm:spPr/>
      <dgm:t>
        <a:bodyPr/>
        <a:lstStyle/>
        <a:p>
          <a:pPr algn="ctr"/>
          <a:endParaRPr lang="ru-RU"/>
        </a:p>
      </dgm:t>
    </dgm:pt>
    <dgm:pt modelId="{136BD2F9-486C-4ACA-894C-E834E2680B1C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Модернизовать некоторые процессы.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141C6-F6CC-4DB9-82A6-D4A69E0433C8}" type="parTrans" cxnId="{BBB1E73C-EDCF-4363-A43B-48F0067CA25E}">
      <dgm:prSet/>
      <dgm:spPr/>
      <dgm:t>
        <a:bodyPr/>
        <a:lstStyle/>
        <a:p>
          <a:pPr algn="ctr"/>
          <a:endParaRPr lang="ru-RU"/>
        </a:p>
      </dgm:t>
    </dgm:pt>
    <dgm:pt modelId="{46F43ADA-419C-4153-A700-7F62EB45B281}" type="sibTrans" cxnId="{BBB1E73C-EDCF-4363-A43B-48F0067CA25E}">
      <dgm:prSet/>
      <dgm:spPr/>
      <dgm:t>
        <a:bodyPr/>
        <a:lstStyle/>
        <a:p>
          <a:pPr algn="ctr"/>
          <a:endParaRPr lang="ru-RU"/>
        </a:p>
      </dgm:t>
    </dgm:pt>
    <dgm:pt modelId="{33EE4926-94A1-4E11-ACB9-80CAB29F1869}" type="pres">
      <dgm:prSet presAssocID="{40B82FCE-2A19-4197-BFB6-D05326DF95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D78C9-E797-4BDE-917E-6B16472F0647}" type="pres">
      <dgm:prSet presAssocID="{F46003C9-30EA-4B39-8ADE-EC6D4E63B2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2FB0A-A5D2-4ECF-B4D3-7E93BB020632}" type="pres">
      <dgm:prSet presAssocID="{CF9EBB70-682A-4D4C-8F83-981BAC7FE261}" presName="spacer" presStyleCnt="0"/>
      <dgm:spPr/>
    </dgm:pt>
    <dgm:pt modelId="{A1CDBD23-CCEF-47F4-836D-472917A3DF83}" type="pres">
      <dgm:prSet presAssocID="{422C25E1-B7B3-4F86-83E3-F51F19ECF9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1FCD4-C852-4531-9FB8-2DAE220AE72D}" type="pres">
      <dgm:prSet presAssocID="{7E3A0F28-3916-435B-87F7-E124CF2721A8}" presName="spacer" presStyleCnt="0"/>
      <dgm:spPr/>
    </dgm:pt>
    <dgm:pt modelId="{81C00443-D0F6-4A4D-8673-8CA4D1FA1A5F}" type="pres">
      <dgm:prSet presAssocID="{47CD8C0C-D2CB-4806-B3CD-874BEB36F02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0334-07BD-4031-8A8B-B312FFA7079C}" type="pres">
      <dgm:prSet presAssocID="{1B2EF765-DDC7-4116-AE9C-0EE53E76E371}" presName="spacer" presStyleCnt="0"/>
      <dgm:spPr/>
    </dgm:pt>
    <dgm:pt modelId="{2A3B208D-FED8-4D0D-96A0-E75BA86B508C}" type="pres">
      <dgm:prSet presAssocID="{136BD2F9-486C-4ACA-894C-E834E2680B1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AA189-EB92-45C7-A138-1D8DAA1CBF9C}" srcId="{40B82FCE-2A19-4197-BFB6-D05326DF95CE}" destId="{F46003C9-30EA-4B39-8ADE-EC6D4E63B279}" srcOrd="0" destOrd="0" parTransId="{9A13B9CB-C807-446E-A4E3-A304B80ED896}" sibTransId="{CF9EBB70-682A-4D4C-8F83-981BAC7FE261}"/>
    <dgm:cxn modelId="{E5CD9B7C-F7ED-44C8-A781-8E83337DB75B}" srcId="{40B82FCE-2A19-4197-BFB6-D05326DF95CE}" destId="{422C25E1-B7B3-4F86-83E3-F51F19ECF9F5}" srcOrd="1" destOrd="0" parTransId="{99EB047A-2BEB-44B9-829A-AFBC5BB45FB4}" sibTransId="{7E3A0F28-3916-435B-87F7-E124CF2721A8}"/>
    <dgm:cxn modelId="{C2F9A726-787A-4483-9F4D-5230320237C5}" type="presOf" srcId="{F46003C9-30EA-4B39-8ADE-EC6D4E63B279}" destId="{B99D78C9-E797-4BDE-917E-6B16472F0647}" srcOrd="0" destOrd="0" presId="urn:microsoft.com/office/officeart/2005/8/layout/vList2"/>
    <dgm:cxn modelId="{A97F03DB-CA55-4E91-9B39-91BE9E288C07}" type="presOf" srcId="{47CD8C0C-D2CB-4806-B3CD-874BEB36F02E}" destId="{81C00443-D0F6-4A4D-8673-8CA4D1FA1A5F}" srcOrd="0" destOrd="0" presId="urn:microsoft.com/office/officeart/2005/8/layout/vList2"/>
    <dgm:cxn modelId="{BBB1E73C-EDCF-4363-A43B-48F0067CA25E}" srcId="{40B82FCE-2A19-4197-BFB6-D05326DF95CE}" destId="{136BD2F9-486C-4ACA-894C-E834E2680B1C}" srcOrd="3" destOrd="0" parTransId="{FC2141C6-F6CC-4DB9-82A6-D4A69E0433C8}" sibTransId="{46F43ADA-419C-4153-A700-7F62EB45B281}"/>
    <dgm:cxn modelId="{C5927E10-2615-424F-A4FC-052F6F1C09F4}" srcId="{40B82FCE-2A19-4197-BFB6-D05326DF95CE}" destId="{47CD8C0C-D2CB-4806-B3CD-874BEB36F02E}" srcOrd="2" destOrd="0" parTransId="{22C2D5E8-D608-46FB-8735-4D02CF869AE9}" sibTransId="{1B2EF765-DDC7-4116-AE9C-0EE53E76E371}"/>
    <dgm:cxn modelId="{8DA7672F-7403-4D19-896B-52D581560DCB}" type="presOf" srcId="{136BD2F9-486C-4ACA-894C-E834E2680B1C}" destId="{2A3B208D-FED8-4D0D-96A0-E75BA86B508C}" srcOrd="0" destOrd="0" presId="urn:microsoft.com/office/officeart/2005/8/layout/vList2"/>
    <dgm:cxn modelId="{D55262B5-4A64-440F-B9F4-64E7AE115301}" type="presOf" srcId="{40B82FCE-2A19-4197-BFB6-D05326DF95CE}" destId="{33EE4926-94A1-4E11-ACB9-80CAB29F1869}" srcOrd="0" destOrd="0" presId="urn:microsoft.com/office/officeart/2005/8/layout/vList2"/>
    <dgm:cxn modelId="{53E64403-E19D-44BC-8EA9-62F91613F8AF}" type="presOf" srcId="{422C25E1-B7B3-4F86-83E3-F51F19ECF9F5}" destId="{A1CDBD23-CCEF-47F4-836D-472917A3DF83}" srcOrd="0" destOrd="0" presId="urn:microsoft.com/office/officeart/2005/8/layout/vList2"/>
    <dgm:cxn modelId="{8B4A0CB6-3FF8-4E7E-95E4-04C4072B15F1}" type="presParOf" srcId="{33EE4926-94A1-4E11-ACB9-80CAB29F1869}" destId="{B99D78C9-E797-4BDE-917E-6B16472F0647}" srcOrd="0" destOrd="0" presId="urn:microsoft.com/office/officeart/2005/8/layout/vList2"/>
    <dgm:cxn modelId="{5E9C3B18-0BB7-46A3-8BA8-692C57B3D0BA}" type="presParOf" srcId="{33EE4926-94A1-4E11-ACB9-80CAB29F1869}" destId="{4972FB0A-A5D2-4ECF-B4D3-7E93BB020632}" srcOrd="1" destOrd="0" presId="urn:microsoft.com/office/officeart/2005/8/layout/vList2"/>
    <dgm:cxn modelId="{037A3774-E221-4F5D-B133-B279B4595FE0}" type="presParOf" srcId="{33EE4926-94A1-4E11-ACB9-80CAB29F1869}" destId="{A1CDBD23-CCEF-47F4-836D-472917A3DF83}" srcOrd="2" destOrd="0" presId="urn:microsoft.com/office/officeart/2005/8/layout/vList2"/>
    <dgm:cxn modelId="{17D64AD1-9AF8-4071-9CD8-CC44DD58FFD7}" type="presParOf" srcId="{33EE4926-94A1-4E11-ACB9-80CAB29F1869}" destId="{94E1FCD4-C852-4531-9FB8-2DAE220AE72D}" srcOrd="3" destOrd="0" presId="urn:microsoft.com/office/officeart/2005/8/layout/vList2"/>
    <dgm:cxn modelId="{9FD4A707-F0D0-4E5F-AC24-51760436D34C}" type="presParOf" srcId="{33EE4926-94A1-4E11-ACB9-80CAB29F1869}" destId="{81C00443-D0F6-4A4D-8673-8CA4D1FA1A5F}" srcOrd="4" destOrd="0" presId="urn:microsoft.com/office/officeart/2005/8/layout/vList2"/>
    <dgm:cxn modelId="{F16F8A77-95FC-4689-AD42-13EFEF1D0AAE}" type="presParOf" srcId="{33EE4926-94A1-4E11-ACB9-80CAB29F1869}" destId="{B1480334-07BD-4031-8A8B-B312FFA7079C}" srcOrd="5" destOrd="0" presId="urn:microsoft.com/office/officeart/2005/8/layout/vList2"/>
    <dgm:cxn modelId="{D8D28A59-32CC-4A58-8107-FDCF06AD075C}" type="presParOf" srcId="{33EE4926-94A1-4E11-ACB9-80CAB29F1869}" destId="{2A3B208D-FED8-4D0D-96A0-E75BA86B50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D69AA-8CFE-4011-A626-92AEBAA487B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92EC75F-400B-471F-B9E2-105BAA6C74D6}">
      <dgm:prSet custT="1"/>
      <dgm:spPr/>
      <dgm:t>
        <a:bodyPr/>
        <a:lstStyle/>
        <a:p>
          <a:pPr algn="ctr" rtl="0"/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FastLed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светодиодной ленты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0EBB-D574-4E23-8C9F-CBB63DCCDC9B}" type="parTrans" cxnId="{1B6373F8-557B-4D47-8B32-A752DA56F12A}">
      <dgm:prSet/>
      <dgm:spPr/>
      <dgm:t>
        <a:bodyPr/>
        <a:lstStyle/>
        <a:p>
          <a:endParaRPr lang="ru-RU"/>
        </a:p>
      </dgm:t>
    </dgm:pt>
    <dgm:pt modelId="{A4651D87-E6EB-45D6-9DF4-A4231097B38C}" type="sibTrans" cxnId="{1B6373F8-557B-4D47-8B32-A752DA56F12A}">
      <dgm:prSet/>
      <dgm:spPr/>
      <dgm:t>
        <a:bodyPr/>
        <a:lstStyle/>
        <a:p>
          <a:endParaRPr lang="ru-RU"/>
        </a:p>
      </dgm:t>
    </dgm:pt>
    <dgm:pt modelId="{C8F44C41-9670-465F-B3CA-76A31C95EE9F}">
      <dgm:prSet custT="1"/>
      <dgm:spPr/>
      <dgm:t>
        <a:bodyPr/>
        <a:lstStyle/>
        <a:p>
          <a:pPr algn="ctr"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Keypad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матричной клавиатуры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377C9-9819-4324-A5E6-F379031D7A30}" type="parTrans" cxnId="{505B433F-9D87-4BF7-8938-5414DE293CC6}">
      <dgm:prSet/>
      <dgm:spPr/>
      <dgm:t>
        <a:bodyPr/>
        <a:lstStyle/>
        <a:p>
          <a:endParaRPr lang="ru-RU"/>
        </a:p>
      </dgm:t>
    </dgm:pt>
    <dgm:pt modelId="{19D84263-94C9-4545-B458-7DAAE2AB2A67}" type="sibTrans" cxnId="{505B433F-9D87-4BF7-8938-5414DE293CC6}">
      <dgm:prSet/>
      <dgm:spPr/>
      <dgm:t>
        <a:bodyPr/>
        <a:lstStyle/>
        <a:p>
          <a:endParaRPr lang="ru-RU"/>
        </a:p>
      </dgm:t>
    </dgm:pt>
    <dgm:pt modelId="{1301B94E-D8AB-451D-9A9B-381E16679C43}">
      <dgm:prSet custT="1"/>
      <dgm:spPr/>
      <dgm:t>
        <a:bodyPr/>
        <a:lstStyle/>
        <a:p>
          <a:pPr algn="ctr" rtl="0"/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LiquidCrystal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_I2C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дисплея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6CF1E-1533-40D3-9F42-E1FB89A97F35}" type="parTrans" cxnId="{855314CC-1C8F-4FCC-86C1-7CD050BBAE06}">
      <dgm:prSet/>
      <dgm:spPr/>
      <dgm:t>
        <a:bodyPr/>
        <a:lstStyle/>
        <a:p>
          <a:endParaRPr lang="ru-RU"/>
        </a:p>
      </dgm:t>
    </dgm:pt>
    <dgm:pt modelId="{21D24092-9470-4DF6-835C-EC069362E14E}" type="sibTrans" cxnId="{855314CC-1C8F-4FCC-86C1-7CD050BBAE06}">
      <dgm:prSet/>
      <dgm:spPr/>
      <dgm:t>
        <a:bodyPr/>
        <a:lstStyle/>
        <a:p>
          <a:endParaRPr lang="ru-RU"/>
        </a:p>
      </dgm:t>
    </dgm:pt>
    <dgm:pt modelId="{A2CBA6A9-BC6B-4329-934B-A979E081788C}">
      <dgm:prSet custT="1"/>
      <dgm:spPr/>
      <dgm:t>
        <a:bodyPr/>
        <a:lstStyle/>
        <a:p>
          <a:pPr algn="ctr"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MFRC522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считывателя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A4932-0184-4325-88C5-B612B657907A}" type="parTrans" cxnId="{19391FB9-D1D2-40C5-A711-28DE868856AD}">
      <dgm:prSet/>
      <dgm:spPr/>
      <dgm:t>
        <a:bodyPr/>
        <a:lstStyle/>
        <a:p>
          <a:endParaRPr lang="ru-RU"/>
        </a:p>
      </dgm:t>
    </dgm:pt>
    <dgm:pt modelId="{4940BB5A-6300-46DB-80C8-5554DAEB0A5D}" type="sibTrans" cxnId="{19391FB9-D1D2-40C5-A711-28DE868856AD}">
      <dgm:prSet/>
      <dgm:spPr/>
      <dgm:t>
        <a:bodyPr/>
        <a:lstStyle/>
        <a:p>
          <a:endParaRPr lang="ru-RU"/>
        </a:p>
      </dgm:t>
    </dgm:pt>
    <dgm:pt modelId="{2B3EAC58-A040-4E36-9D64-088471E70E36}" type="pres">
      <dgm:prSet presAssocID="{992D69AA-8CFE-4011-A626-92AEBAA4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30BBA-9AAD-4B3E-B4A6-D4E65F5B0C80}" type="pres">
      <dgm:prSet presAssocID="{092EC75F-400B-471F-B9E2-105BAA6C74D6}" presName="parentText" presStyleLbl="node1" presStyleIdx="0" presStyleCnt="4" custScaleY="73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FFA3-22E0-461E-94ED-1D4EFA46CBA2}" type="pres">
      <dgm:prSet presAssocID="{A4651D87-E6EB-45D6-9DF4-A4231097B38C}" presName="spacer" presStyleCnt="0"/>
      <dgm:spPr/>
    </dgm:pt>
    <dgm:pt modelId="{1A406A60-7DD6-4E66-9FEF-F69A0B7753EC}" type="pres">
      <dgm:prSet presAssocID="{C8F44C41-9670-465F-B3CA-76A31C95EE9F}" presName="parentText" presStyleLbl="node1" presStyleIdx="1" presStyleCnt="4" custScaleY="73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37553-DAE1-4E5F-81CD-7A185AFE8C05}" type="pres">
      <dgm:prSet presAssocID="{19D84263-94C9-4545-B458-7DAAE2AB2A67}" presName="spacer" presStyleCnt="0"/>
      <dgm:spPr/>
    </dgm:pt>
    <dgm:pt modelId="{5AC578D9-CC45-4051-B5DA-F9DADE363EE0}" type="pres">
      <dgm:prSet presAssocID="{1301B94E-D8AB-451D-9A9B-381E16679C43}" presName="parentText" presStyleLbl="node1" presStyleIdx="2" presStyleCnt="4" custScaleY="65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B8F9E-6A20-4467-BC0F-605AC3091D16}" type="pres">
      <dgm:prSet presAssocID="{21D24092-9470-4DF6-835C-EC069362E14E}" presName="spacer" presStyleCnt="0"/>
      <dgm:spPr/>
    </dgm:pt>
    <dgm:pt modelId="{24B114C5-1B9A-4853-B1B7-04754A1E69FD}" type="pres">
      <dgm:prSet presAssocID="{A2CBA6A9-BC6B-4329-934B-A979E081788C}" presName="parentText" presStyleLbl="node1" presStyleIdx="3" presStyleCnt="4" custScaleY="72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EE2D3-43B9-4D27-BB01-D18396371993}" type="presOf" srcId="{092EC75F-400B-471F-B9E2-105BAA6C74D6}" destId="{E8330BBA-9AAD-4B3E-B4A6-D4E65F5B0C80}" srcOrd="0" destOrd="0" presId="urn:microsoft.com/office/officeart/2005/8/layout/vList2"/>
    <dgm:cxn modelId="{F2A91FF9-6F3E-4448-9217-4EBCC35B8FB8}" type="presOf" srcId="{1301B94E-D8AB-451D-9A9B-381E16679C43}" destId="{5AC578D9-CC45-4051-B5DA-F9DADE363EE0}" srcOrd="0" destOrd="0" presId="urn:microsoft.com/office/officeart/2005/8/layout/vList2"/>
    <dgm:cxn modelId="{6B056D9D-E00B-4F15-93A2-A53CB9405971}" type="presOf" srcId="{A2CBA6A9-BC6B-4329-934B-A979E081788C}" destId="{24B114C5-1B9A-4853-B1B7-04754A1E69FD}" srcOrd="0" destOrd="0" presId="urn:microsoft.com/office/officeart/2005/8/layout/vList2"/>
    <dgm:cxn modelId="{EA99FF43-ED33-47F4-BA4D-4082703326B8}" type="presOf" srcId="{C8F44C41-9670-465F-B3CA-76A31C95EE9F}" destId="{1A406A60-7DD6-4E66-9FEF-F69A0B7753EC}" srcOrd="0" destOrd="0" presId="urn:microsoft.com/office/officeart/2005/8/layout/vList2"/>
    <dgm:cxn modelId="{19391FB9-D1D2-40C5-A711-28DE868856AD}" srcId="{992D69AA-8CFE-4011-A626-92AEBAA487BB}" destId="{A2CBA6A9-BC6B-4329-934B-A979E081788C}" srcOrd="3" destOrd="0" parTransId="{0AFA4932-0184-4325-88C5-B612B657907A}" sibTransId="{4940BB5A-6300-46DB-80C8-5554DAEB0A5D}"/>
    <dgm:cxn modelId="{1B6373F8-557B-4D47-8B32-A752DA56F12A}" srcId="{992D69AA-8CFE-4011-A626-92AEBAA487BB}" destId="{092EC75F-400B-471F-B9E2-105BAA6C74D6}" srcOrd="0" destOrd="0" parTransId="{66CD0EBB-D574-4E23-8C9F-CBB63DCCDC9B}" sibTransId="{A4651D87-E6EB-45D6-9DF4-A4231097B38C}"/>
    <dgm:cxn modelId="{0A001772-F186-4D2B-86E0-880C591A005C}" type="presOf" srcId="{992D69AA-8CFE-4011-A626-92AEBAA487BB}" destId="{2B3EAC58-A040-4E36-9D64-088471E70E36}" srcOrd="0" destOrd="0" presId="urn:microsoft.com/office/officeart/2005/8/layout/vList2"/>
    <dgm:cxn modelId="{855314CC-1C8F-4FCC-86C1-7CD050BBAE06}" srcId="{992D69AA-8CFE-4011-A626-92AEBAA487BB}" destId="{1301B94E-D8AB-451D-9A9B-381E16679C43}" srcOrd="2" destOrd="0" parTransId="{4ED6CF1E-1533-40D3-9F42-E1FB89A97F35}" sibTransId="{21D24092-9470-4DF6-835C-EC069362E14E}"/>
    <dgm:cxn modelId="{505B433F-9D87-4BF7-8938-5414DE293CC6}" srcId="{992D69AA-8CFE-4011-A626-92AEBAA487BB}" destId="{C8F44C41-9670-465F-B3CA-76A31C95EE9F}" srcOrd="1" destOrd="0" parTransId="{943377C9-9819-4324-A5E6-F379031D7A30}" sibTransId="{19D84263-94C9-4545-B458-7DAAE2AB2A67}"/>
    <dgm:cxn modelId="{8E64DE22-88F9-49F5-885F-A8ED3422D048}" type="presParOf" srcId="{2B3EAC58-A040-4E36-9D64-088471E70E36}" destId="{E8330BBA-9AAD-4B3E-B4A6-D4E65F5B0C80}" srcOrd="0" destOrd="0" presId="urn:microsoft.com/office/officeart/2005/8/layout/vList2"/>
    <dgm:cxn modelId="{7E120FDF-4BA2-44B9-8131-22735C3D2B66}" type="presParOf" srcId="{2B3EAC58-A040-4E36-9D64-088471E70E36}" destId="{43DAFFA3-22E0-461E-94ED-1D4EFA46CBA2}" srcOrd="1" destOrd="0" presId="urn:microsoft.com/office/officeart/2005/8/layout/vList2"/>
    <dgm:cxn modelId="{C4D6F4B4-2099-4A28-A2C5-0D828DB7EB72}" type="presParOf" srcId="{2B3EAC58-A040-4E36-9D64-088471E70E36}" destId="{1A406A60-7DD6-4E66-9FEF-F69A0B7753EC}" srcOrd="2" destOrd="0" presId="urn:microsoft.com/office/officeart/2005/8/layout/vList2"/>
    <dgm:cxn modelId="{47DAC383-13BB-414A-AB5D-5FF08264137B}" type="presParOf" srcId="{2B3EAC58-A040-4E36-9D64-088471E70E36}" destId="{01037553-DAE1-4E5F-81CD-7A185AFE8C05}" srcOrd="3" destOrd="0" presId="urn:microsoft.com/office/officeart/2005/8/layout/vList2"/>
    <dgm:cxn modelId="{7C144B7E-99DC-4DFF-A97E-C8A2D65D3C5D}" type="presParOf" srcId="{2B3EAC58-A040-4E36-9D64-088471E70E36}" destId="{5AC578D9-CC45-4051-B5DA-F9DADE363EE0}" srcOrd="4" destOrd="0" presId="urn:microsoft.com/office/officeart/2005/8/layout/vList2"/>
    <dgm:cxn modelId="{53A2C436-773E-4D81-89F4-0E2715B41DCB}" type="presParOf" srcId="{2B3EAC58-A040-4E36-9D64-088471E70E36}" destId="{072B8F9E-6A20-4467-BC0F-605AC3091D16}" srcOrd="5" destOrd="0" presId="urn:microsoft.com/office/officeart/2005/8/layout/vList2"/>
    <dgm:cxn modelId="{B564169F-CFEC-490E-A92B-F1E4793422D6}" type="presParOf" srcId="{2B3EAC58-A040-4E36-9D64-088471E70E36}" destId="{24B114C5-1B9A-4853-B1B7-04754A1E69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5CE62-63AE-4123-BC06-635173323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5FA34-99BA-4930-9E87-B688C732832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составляющими Умного дома являются центральный контроллер, система управления светом, климатом и безопасностью. </a:t>
          </a:r>
        </a:p>
      </dgm:t>
    </dgm:pt>
    <dgm:pt modelId="{ACAB2B5B-9518-4651-AC9D-FC01E4A686E4}" type="parTrans" cxnId="{0727C72A-552E-4B7A-B46A-1A38C982CFEB}">
      <dgm:prSet/>
      <dgm:spPr/>
      <dgm:t>
        <a:bodyPr/>
        <a:lstStyle/>
        <a:p>
          <a:endParaRPr lang="ru-RU"/>
        </a:p>
      </dgm:t>
    </dgm:pt>
    <dgm:pt modelId="{0523A060-C656-49D2-ADC5-6C31EC4668C2}" type="sibTrans" cxnId="{0727C72A-552E-4B7A-B46A-1A38C982CFEB}">
      <dgm:prSet/>
      <dgm:spPr/>
      <dgm:t>
        <a:bodyPr/>
        <a:lstStyle/>
        <a:p>
          <a:endParaRPr lang="ru-RU"/>
        </a:p>
      </dgm:t>
    </dgm:pt>
    <dgm:pt modelId="{6FD280DF-D879-4911-B9C0-DB15832DD30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модель Умного дома. Был составлен чертеж дома, выполнен раскрой материала, произведена сборка модели, установка платы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Arduino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произведена подборка компонентов и подробное изучен их функционал</a:t>
          </a:r>
          <a:r>
            <a:rPr lang="ru-RU" sz="1200" dirty="0" smtClean="0"/>
            <a:t>.</a:t>
          </a:r>
          <a:endParaRPr lang="ru-RU" sz="1200" dirty="0"/>
        </a:p>
      </dgm:t>
    </dgm:pt>
    <dgm:pt modelId="{2C07076E-E42B-4576-B1F8-68085458858B}" type="parTrans" cxnId="{94158397-921E-4DF5-8201-66398B7BAF17}">
      <dgm:prSet/>
      <dgm:spPr/>
      <dgm:t>
        <a:bodyPr/>
        <a:lstStyle/>
        <a:p>
          <a:endParaRPr lang="ru-RU"/>
        </a:p>
      </dgm:t>
    </dgm:pt>
    <dgm:pt modelId="{8F42DFE7-1382-4F5A-BBE2-11C1C87DD68B}" type="sibTrans" cxnId="{94158397-921E-4DF5-8201-66398B7BAF17}">
      <dgm:prSet/>
      <dgm:spPr/>
      <dgm:t>
        <a:bodyPr/>
        <a:lstStyle/>
        <a:p>
          <a:endParaRPr lang="ru-RU"/>
        </a:p>
      </dgm:t>
    </dgm:pt>
    <dgm:pt modelId="{1D70743D-86F7-420E-AE0A-EDE3C95CF3B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компоненты Умного дома были подключены к плате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Arduino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проводов и специальных схем. На языке программирования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++ для каждой из групп датчиков была разработана своя программа, которая позволяет функционировать всем датчикам. При проведении тестирования все датчики находятся в рабочем состоянии и выполняют функции в зависимости от написанных программ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BA076-FFAA-4AC3-9721-429034286EAC}" type="parTrans" cxnId="{21460A29-EE94-44F2-B467-3474ACE5507D}">
      <dgm:prSet/>
      <dgm:spPr/>
      <dgm:t>
        <a:bodyPr/>
        <a:lstStyle/>
        <a:p>
          <a:endParaRPr lang="ru-RU"/>
        </a:p>
      </dgm:t>
    </dgm:pt>
    <dgm:pt modelId="{DFA3EA44-A79F-4BF6-89CB-E24436C632A3}" type="sibTrans" cxnId="{21460A29-EE94-44F2-B467-3474ACE5507D}">
      <dgm:prSet/>
      <dgm:spPr/>
      <dgm:t>
        <a:bodyPr/>
        <a:lstStyle/>
        <a:p>
          <a:endParaRPr lang="ru-RU"/>
        </a:p>
      </dgm:t>
    </dgm:pt>
    <dgm:pt modelId="{6A42C582-BE76-4F35-88BF-0201E68BD8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модернизации Умного дома были разработаны новые функции: режим «Дискотека», «хлопковое» управление, а также подключены новые компоненты: датчик температуры и влажности, вентилятор.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B4658-7417-4DAC-8AD5-C7F8CE0771DF}" type="parTrans" cxnId="{6804F672-B520-4AAF-ACAF-DB26DB9D1445}">
      <dgm:prSet/>
      <dgm:spPr/>
      <dgm:t>
        <a:bodyPr/>
        <a:lstStyle/>
        <a:p>
          <a:endParaRPr lang="ru-RU"/>
        </a:p>
      </dgm:t>
    </dgm:pt>
    <dgm:pt modelId="{18136A26-F4D7-4CC1-8F2E-9C481B0D55DB}" type="sibTrans" cxnId="{6804F672-B520-4AAF-ACAF-DB26DB9D1445}">
      <dgm:prSet/>
      <dgm:spPr/>
      <dgm:t>
        <a:bodyPr/>
        <a:lstStyle/>
        <a:p>
          <a:endParaRPr lang="ru-RU"/>
        </a:p>
      </dgm:t>
    </dgm:pt>
    <dgm:pt modelId="{287DAA16-69D6-43ED-AA7A-3957F7007BC9}" type="pres">
      <dgm:prSet presAssocID="{B045CE62-63AE-4123-BC06-635173323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61F35-D296-4F97-BEF1-4093D618003D}" type="pres">
      <dgm:prSet presAssocID="{7455FA34-99BA-4930-9E87-B688C7328322}" presName="parentText" presStyleLbl="node1" presStyleIdx="0" presStyleCnt="4" custScaleY="48064" custLinFactY="-83196" custLinFactNeighborX="80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9A02-03DF-4713-9223-E033F7495A8B}" type="pres">
      <dgm:prSet presAssocID="{0523A060-C656-49D2-ADC5-6C31EC4668C2}" presName="spacer" presStyleCnt="0"/>
      <dgm:spPr/>
    </dgm:pt>
    <dgm:pt modelId="{24C41806-61B3-4E21-B3BC-C65884DBE74B}" type="pres">
      <dgm:prSet presAssocID="{6FD280DF-D879-4911-B9C0-DB15832DD309}" presName="parentText" presStyleLbl="node1" presStyleIdx="1" presStyleCnt="4" custScaleY="67156" custLinFactY="-28129" custLinFactNeighborX="1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3369F-8B5D-4274-95F6-C5137B764E24}" type="pres">
      <dgm:prSet presAssocID="{8F42DFE7-1382-4F5A-BBE2-11C1C87DD68B}" presName="spacer" presStyleCnt="0"/>
      <dgm:spPr/>
    </dgm:pt>
    <dgm:pt modelId="{499503F4-64D3-402C-A5E5-F9B6D534698A}" type="pres">
      <dgm:prSet presAssocID="{1D70743D-86F7-420E-AE0A-EDE3C95CF3BE}" presName="parentText" presStyleLbl="node1" presStyleIdx="2" presStyleCnt="4" custLinFactY="-37933" custLinFactNeighborX="8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70919-D6AE-4DC6-A382-14BE2C403DDB}" type="pres">
      <dgm:prSet presAssocID="{DFA3EA44-A79F-4BF6-89CB-E24436C632A3}" presName="spacer" presStyleCnt="0"/>
      <dgm:spPr/>
    </dgm:pt>
    <dgm:pt modelId="{ED77963E-BC1B-4A4A-B179-01406AB29AAA}" type="pres">
      <dgm:prSet presAssocID="{6A42C582-BE76-4F35-88BF-0201E68BD8EF}" presName="parentText" presStyleLbl="node1" presStyleIdx="3" presStyleCnt="4" custLinFactY="-45474" custLinFactNeighborX="-3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7C72A-552E-4B7A-B46A-1A38C982CFEB}" srcId="{B045CE62-63AE-4123-BC06-63517332333B}" destId="{7455FA34-99BA-4930-9E87-B688C7328322}" srcOrd="0" destOrd="0" parTransId="{ACAB2B5B-9518-4651-AC9D-FC01E4A686E4}" sibTransId="{0523A060-C656-49D2-ADC5-6C31EC4668C2}"/>
    <dgm:cxn modelId="{372049A2-AC6D-426B-9E99-D837A6897CB8}" type="presOf" srcId="{B045CE62-63AE-4123-BC06-63517332333B}" destId="{287DAA16-69D6-43ED-AA7A-3957F7007BC9}" srcOrd="0" destOrd="0" presId="urn:microsoft.com/office/officeart/2005/8/layout/vList2"/>
    <dgm:cxn modelId="{92B7CF29-F51B-4510-ADCE-72FE935C4648}" type="presOf" srcId="{1D70743D-86F7-420E-AE0A-EDE3C95CF3BE}" destId="{499503F4-64D3-402C-A5E5-F9B6D534698A}" srcOrd="0" destOrd="0" presId="urn:microsoft.com/office/officeart/2005/8/layout/vList2"/>
    <dgm:cxn modelId="{6804F672-B520-4AAF-ACAF-DB26DB9D1445}" srcId="{B045CE62-63AE-4123-BC06-63517332333B}" destId="{6A42C582-BE76-4F35-88BF-0201E68BD8EF}" srcOrd="3" destOrd="0" parTransId="{3D4B4658-7417-4DAC-8AD5-C7F8CE0771DF}" sibTransId="{18136A26-F4D7-4CC1-8F2E-9C481B0D55DB}"/>
    <dgm:cxn modelId="{D36CEE49-862E-4A68-9E68-26EC1EA58EB6}" type="presOf" srcId="{7455FA34-99BA-4930-9E87-B688C7328322}" destId="{5C361F35-D296-4F97-BEF1-4093D618003D}" srcOrd="0" destOrd="0" presId="urn:microsoft.com/office/officeart/2005/8/layout/vList2"/>
    <dgm:cxn modelId="{44A2B5E9-44C6-41F1-860E-BA6B982805AA}" type="presOf" srcId="{6A42C582-BE76-4F35-88BF-0201E68BD8EF}" destId="{ED77963E-BC1B-4A4A-B179-01406AB29AAA}" srcOrd="0" destOrd="0" presId="urn:microsoft.com/office/officeart/2005/8/layout/vList2"/>
    <dgm:cxn modelId="{04670629-554A-48DD-A1B8-A16C6BFF0AB8}" type="presOf" srcId="{6FD280DF-D879-4911-B9C0-DB15832DD309}" destId="{24C41806-61B3-4E21-B3BC-C65884DBE74B}" srcOrd="0" destOrd="0" presId="urn:microsoft.com/office/officeart/2005/8/layout/vList2"/>
    <dgm:cxn modelId="{94158397-921E-4DF5-8201-66398B7BAF17}" srcId="{B045CE62-63AE-4123-BC06-63517332333B}" destId="{6FD280DF-D879-4911-B9C0-DB15832DD309}" srcOrd="1" destOrd="0" parTransId="{2C07076E-E42B-4576-B1F8-68085458858B}" sibTransId="{8F42DFE7-1382-4F5A-BBE2-11C1C87DD68B}"/>
    <dgm:cxn modelId="{21460A29-EE94-44F2-B467-3474ACE5507D}" srcId="{B045CE62-63AE-4123-BC06-63517332333B}" destId="{1D70743D-86F7-420E-AE0A-EDE3C95CF3BE}" srcOrd="2" destOrd="0" parTransId="{805BA076-FFAA-4AC3-9721-429034286EAC}" sibTransId="{DFA3EA44-A79F-4BF6-89CB-E24436C632A3}"/>
    <dgm:cxn modelId="{DE5B97EC-4636-4FD2-BB34-E870B1F7B1A4}" type="presParOf" srcId="{287DAA16-69D6-43ED-AA7A-3957F7007BC9}" destId="{5C361F35-D296-4F97-BEF1-4093D618003D}" srcOrd="0" destOrd="0" presId="urn:microsoft.com/office/officeart/2005/8/layout/vList2"/>
    <dgm:cxn modelId="{5879A729-79A4-428E-9B7A-E7265F230F71}" type="presParOf" srcId="{287DAA16-69D6-43ED-AA7A-3957F7007BC9}" destId="{10BE9A02-03DF-4713-9223-E033F7495A8B}" srcOrd="1" destOrd="0" presId="urn:microsoft.com/office/officeart/2005/8/layout/vList2"/>
    <dgm:cxn modelId="{1EB88D17-544E-4819-AA54-909687CF24A7}" type="presParOf" srcId="{287DAA16-69D6-43ED-AA7A-3957F7007BC9}" destId="{24C41806-61B3-4E21-B3BC-C65884DBE74B}" srcOrd="2" destOrd="0" presId="urn:microsoft.com/office/officeart/2005/8/layout/vList2"/>
    <dgm:cxn modelId="{540FFBE3-6512-4DF8-AA68-01A07E4BCE7A}" type="presParOf" srcId="{287DAA16-69D6-43ED-AA7A-3957F7007BC9}" destId="{5673369F-8B5D-4274-95F6-C5137B764E24}" srcOrd="3" destOrd="0" presId="urn:microsoft.com/office/officeart/2005/8/layout/vList2"/>
    <dgm:cxn modelId="{D8A5F7AB-600C-425C-AE6F-191055A4104E}" type="presParOf" srcId="{287DAA16-69D6-43ED-AA7A-3957F7007BC9}" destId="{499503F4-64D3-402C-A5E5-F9B6D534698A}" srcOrd="4" destOrd="0" presId="urn:microsoft.com/office/officeart/2005/8/layout/vList2"/>
    <dgm:cxn modelId="{05AC76AE-A5DD-4B5E-9C27-BCD71CB363EC}" type="presParOf" srcId="{287DAA16-69D6-43ED-AA7A-3957F7007BC9}" destId="{B9070919-D6AE-4DC6-A382-14BE2C403DDB}" srcOrd="5" destOrd="0" presId="urn:microsoft.com/office/officeart/2005/8/layout/vList2"/>
    <dgm:cxn modelId="{C52FEF0A-D923-4657-B1FB-241342E6425C}" type="presParOf" srcId="{287DAA16-69D6-43ED-AA7A-3957F7007BC9}" destId="{ED77963E-BC1B-4A4A-B179-01406AB29A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-53554"/>
            <a:ext cx="7772400" cy="2387600"/>
          </a:xfrm>
        </p:spPr>
        <p:txBody>
          <a:bodyPr/>
          <a:lstStyle/>
          <a:p>
            <a:r>
              <a:rPr lang="ru-RU" dirty="0" smtClean="0"/>
              <a:t>Умный дом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82551" y="2715405"/>
            <a:ext cx="4088921" cy="274943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8б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Омска СОШ №24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6384" y="5763943"/>
            <a:ext cx="4451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-149224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Этап программирования.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176339"/>
            <a:ext cx="772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 -  С++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" y="2044472"/>
            <a:ext cx="312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0062490"/>
              </p:ext>
            </p:extLst>
          </p:nvPr>
        </p:nvGraphicFramePr>
        <p:xfrm>
          <a:off x="628650" y="2851050"/>
          <a:ext cx="8286751" cy="325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0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41714" y="435429"/>
            <a:ext cx="5907315" cy="1074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114" y="2409370"/>
            <a:ext cx="2235200" cy="10740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«Дискотека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7771" y="3128963"/>
            <a:ext cx="2235200" cy="10740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«Хлопковое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31429" y="2409371"/>
            <a:ext cx="2235200" cy="10740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климатом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41714" y="1509485"/>
            <a:ext cx="1117600" cy="8998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0"/>
          </p:cNvCxnSpPr>
          <p:nvPr/>
        </p:nvCxnSpPr>
        <p:spPr>
          <a:xfrm>
            <a:off x="6531429" y="1516743"/>
            <a:ext cx="1117600" cy="892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  <a:endCxn id="10" idx="0"/>
          </p:cNvCxnSpPr>
          <p:nvPr/>
        </p:nvCxnSpPr>
        <p:spPr>
          <a:xfrm flipH="1">
            <a:off x="4695371" y="1509486"/>
            <a:ext cx="1" cy="1619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s://sun9-48.userapi.com/impf/FmHfZpH9_I1tRklDShoO_0Q4rXl7qWMhqGu1OQ/LWTQCdXVz2k.jpg?size=1280x960&amp;quality=96&amp;sign=6725545742682188d26a33b648ff8a5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09" y="4680801"/>
            <a:ext cx="2682724" cy="20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impf/wZtQXWOgsnXUxWfXtfTz8e4jll2unzJ3CYO29w/mJAYz91_Lbs.jpg?size=1280x960&amp;quality=96&amp;sign=cad532f6b3e99b48b18a51fa49ac0d7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4" y="3665992"/>
            <a:ext cx="2706159" cy="20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5.userapi.com/impf/WS-ipEeGvggeobmqFf4hQTAC_JmsA1tdoHRRcg/0F_CksmCHgo.jpg?size=1280x960&amp;quality=96&amp;sign=a308d0c16af215bc15074ebdfc1c97f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49" y="3665991"/>
            <a:ext cx="2706159" cy="20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8488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климатом.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77.userapi.com/impf/FH_s6RRMYdrJkwL4Pi9JPWHYS0wuCviCFRlHLw/Ek8NWN75Coc.jpg?size=1280x960&amp;quality=96&amp;sign=fdaea09120fb8f13ef79460790fc3bd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033806"/>
            <a:ext cx="2359251" cy="17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17372"/>
            <a:ext cx="596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системы использовали влажную губку.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sun9-87.userapi.com/impf/Hsc3t1rDxwZL71GS6dmenR70ZqYDO4Ov4qZx6g/0Lst8xeOA44.jpg?size=1280x960&amp;quality=96&amp;sign=6d5fed96a9c7c0f68358eb00d3d031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18" y="1033806"/>
            <a:ext cx="2356528" cy="17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6.userapi.com/impf/4slYicycOT_-LX5jZqqzh7zJbxzN2_R5DFjSTg/QdG9y9Fn5W4.jpg?size=1280x960&amp;quality=96&amp;sign=78eeea0df2a750022bac64cbc201c70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5" y="1041572"/>
            <a:ext cx="2346173" cy="17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86843" y="2917372"/>
            <a:ext cx="315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Подносим губку к датчику.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 descr="https://sun9-25.userapi.com/impf/WS-ipEeGvggeobmqFf4hQTAC_JmsA1tdoHRRcg/0F_CksmCHgo.jpg?size=1280x960&amp;quality=96&amp;sign=a308d0c16af215bc15074ebdfc1c97f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3648364"/>
            <a:ext cx="2359251" cy="17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417802"/>
            <a:ext cx="2859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реагирует на влажность и включает оповещение о высокой влажности.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https://sun9-12.userapi.com/impf/u_8ynov4X6JmwVPKPjFA6k3F-zxREPR-1T_EmQ/C8ueQOG_yzc.jpg?size=1280x960&amp;quality=96&amp;sign=85123198a797c48b7712d7d74273dc7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18" y="3646322"/>
            <a:ext cx="2356527" cy="17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un9-9.userapi.com/impf/TtCe7NuxFiQsz0Y6WKMG1ZF4qpN1pxXxP5rVxQ/miURaqKPmY4.jpg?size=1280x960&amp;quality=96&amp;sign=ebbe470920220fec7eaecf6df990d56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4" y="3654088"/>
            <a:ext cx="2346174" cy="17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2989" y="5679411"/>
            <a:ext cx="584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нормализуется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2171" y="75532"/>
            <a:ext cx="481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87149249"/>
              </p:ext>
            </p:extLst>
          </p:nvPr>
        </p:nvGraphicFramePr>
        <p:xfrm>
          <a:off x="145140" y="591234"/>
          <a:ext cx="8781145" cy="787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0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221" y="2469698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4.userapi.com/impf/XcP3z0QgZo8L1lXQaKcSGiytG0Su01bMa5mrZw/gBo00KhzGug.jpg?size=1280x960&amp;quality=96&amp;sign=5701fb7929cc314f359eb44ac5bb60e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7" y="21771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3.userapi.com/impf/XNzVoQDFSQ92utwdWwyw2gsuSw-LjyEZLxw6Yw/Egj6dGaDPi8.jpg?size=1280x960&amp;quality=96&amp;sign=3d5a826351c70459f6b4d8b260a669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89" y="217714"/>
            <a:ext cx="40785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3.userapi.com/impf/B6ZRISgwbQI1UMhTblkXi5BpTZ8taUxF7UGezQ/p841NEXSWUw.jpg?size=810x1080&amp;quality=96&amp;sign=fe73af3da3d4916aba3f60738ef2d35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717" y="3085932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0.userapi.com/impf/h-WklZkQ7zeN5-otUN6Ytjs-Hn3XYPpa_xG4YA/HO6SlwmZsYg.jpg?size=1280x960&amp;quality=96&amp;sign=14bc269ac58b76d660ab3ef55d7547c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89" y="3593932"/>
            <a:ext cx="4078564" cy="305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предмет, методы 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Инновации в технике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разработки модели, подключение и тестирование компонентов «Умный дом»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(изучение, анализ, обобщение литературы).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(измерения).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(эксперимент, исследования)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751" y="290286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227698"/>
            <a:ext cx="781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создать модель «Умный дом».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0" y="2272149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24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39126901"/>
              </p:ext>
            </p:extLst>
          </p:nvPr>
        </p:nvGraphicFramePr>
        <p:xfrm>
          <a:off x="457199" y="3160722"/>
          <a:ext cx="8174266" cy="30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Умный дом?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49785"/>
            <a:ext cx="7886700" cy="17723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 дом – современная система автоматизации для создания комфортных условий жизни человека.</a:t>
            </a:r>
          </a:p>
          <a:p>
            <a:endParaRPr lang="ru-RU" dirty="0"/>
          </a:p>
        </p:txBody>
      </p:sp>
      <p:pic>
        <p:nvPicPr>
          <p:cNvPr id="1028" name="Picture 4" descr="https://septik27.ru/wp-content/uploads/d/1/7/d177c99563c6a10ff1dca9e76a91492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02" y="3222171"/>
            <a:ext cx="5403396" cy="33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35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системы «Умный дом»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8514" y="1690689"/>
            <a:ext cx="3526972" cy="10089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143" y="3091543"/>
            <a:ext cx="2409371" cy="899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светом и электричеством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256" y="4383315"/>
            <a:ext cx="2409371" cy="899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0515" y="4383315"/>
            <a:ext cx="2409371" cy="899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охраной и безопасностью.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5485" y="3091543"/>
            <a:ext cx="2409371" cy="899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прочими системами.</a:t>
            </a:r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2989942" y="2699657"/>
            <a:ext cx="943429" cy="1683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1"/>
            <a:endCxn id="5" idx="0"/>
          </p:cNvCxnSpPr>
          <p:nvPr/>
        </p:nvCxnSpPr>
        <p:spPr>
          <a:xfrm flipH="1">
            <a:off x="1603829" y="2195173"/>
            <a:ext cx="1204685" cy="896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6335486" y="2195173"/>
            <a:ext cx="1204685" cy="896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5210628" y="2699657"/>
            <a:ext cx="834573" cy="1683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28" y="142421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44767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создавался в векторном редакторе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Inscape.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88" indent="44767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вырезаны на станке лазерной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 GCC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LaserPro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ME-25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767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осуществлялась винтовым и шиповым соединением.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29" y="2081413"/>
            <a:ext cx="5132342" cy="4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48005" y="1597454"/>
            <a:ext cx="8334738" cy="87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главного контроллера будет выполнять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Mega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2560.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705" y="762430"/>
            <a:ext cx="7886700" cy="835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d2j6dbq0eux0bg.cloudfront.net/images/22448424/12427252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6" y="2820986"/>
            <a:ext cx="5204143" cy="303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56531" y="5684386"/>
            <a:ext cx="1036151" cy="940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97679" y="5684385"/>
            <a:ext cx="1036151" cy="9402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51218" y="393098"/>
            <a:ext cx="5553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комплектующих</a:t>
            </a:r>
          </a:p>
        </p:txBody>
      </p:sp>
    </p:spTree>
    <p:extLst>
      <p:ext uri="{BB962C8B-B14F-4D97-AF65-F5344CB8AC3E}">
        <p14:creationId xmlns:p14="http://schemas.microsoft.com/office/powerpoint/2010/main" val="38542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комплектующих</a:t>
            </a:r>
            <a:endParaRPr lang="ru-RU" dirty="0"/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V="1">
            <a:off x="3347992" y="4183543"/>
            <a:ext cx="923925" cy="158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4815477" y="3446943"/>
            <a:ext cx="19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Группа 142"/>
          <p:cNvGrpSpPr/>
          <p:nvPr/>
        </p:nvGrpSpPr>
        <p:grpSpPr>
          <a:xfrm>
            <a:off x="2475502" y="2789718"/>
            <a:ext cx="4314825" cy="1768475"/>
            <a:chOff x="0" y="-349337"/>
            <a:chExt cx="4314889" cy="2013431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>
              <a:off x="1781092" y="0"/>
              <a:ext cx="0" cy="10241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Прямоугольник 144"/>
            <p:cNvSpPr/>
            <p:nvPr/>
          </p:nvSpPr>
          <p:spPr>
            <a:xfrm>
              <a:off x="850790" y="103367"/>
              <a:ext cx="1473212" cy="952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Arduino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1582310" y="922351"/>
              <a:ext cx="223402" cy="3274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Соединительная линия уступом 146"/>
            <p:cNvCxnSpPr/>
            <p:nvPr/>
          </p:nvCxnSpPr>
          <p:spPr>
            <a:xfrm flipH="1" flipV="1">
              <a:off x="1765190" y="0"/>
              <a:ext cx="694505" cy="1323518"/>
            </a:xfrm>
            <a:prstGeom prst="bentConnector3">
              <a:avLst>
                <a:gd name="adj1" fmla="val 12239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Надпись 298"/>
            <p:cNvSpPr txBox="1"/>
            <p:nvPr/>
          </p:nvSpPr>
          <p:spPr>
            <a:xfrm>
              <a:off x="1820103" y="-349337"/>
              <a:ext cx="554904" cy="2774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Pin2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1455089" y="978010"/>
              <a:ext cx="302674" cy="431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Надпись 300"/>
            <p:cNvSpPr txBox="1"/>
            <p:nvPr/>
          </p:nvSpPr>
          <p:spPr>
            <a:xfrm>
              <a:off x="1812897" y="978010"/>
              <a:ext cx="562110" cy="2774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GND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2456953" y="1176793"/>
              <a:ext cx="1857936" cy="28575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Светодиодная лента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2" name="Прямая соединительная линия 151"/>
            <p:cNvCxnSpPr/>
            <p:nvPr/>
          </p:nvCxnSpPr>
          <p:spPr>
            <a:xfrm flipV="1">
              <a:off x="1812897" y="1248354"/>
              <a:ext cx="6512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Надпись 303"/>
            <p:cNvSpPr txBox="1"/>
            <p:nvPr/>
          </p:nvSpPr>
          <p:spPr>
            <a:xfrm>
              <a:off x="1812897" y="1176793"/>
              <a:ext cx="461043" cy="2774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+5V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0" y="1168841"/>
              <a:ext cx="900817" cy="49525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Датчик движения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1765190" y="1407380"/>
              <a:ext cx="69445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flipV="1">
              <a:off x="898497" y="1407380"/>
              <a:ext cx="864230" cy="1416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898497" y="1248354"/>
              <a:ext cx="40519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Надпись 308"/>
            <p:cNvSpPr txBox="1"/>
            <p:nvPr/>
          </p:nvSpPr>
          <p:spPr>
            <a:xfrm>
              <a:off x="898497" y="978010"/>
              <a:ext cx="422993" cy="276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A2</a:t>
              </a:r>
              <a:r>
                <a:rPr lang="ru-RU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Прямоугольник 313"/>
          <p:cNvSpPr>
            <a:spLocks noChangeArrowheads="1"/>
          </p:cNvSpPr>
          <p:nvPr/>
        </p:nvSpPr>
        <p:spPr bwMode="auto">
          <a:xfrm>
            <a:off x="5877197" y="3144205"/>
            <a:ext cx="871538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открытия дверей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0" name="Соединительная линия уступом 159"/>
          <p:cNvCxnSpPr/>
          <p:nvPr/>
        </p:nvCxnSpPr>
        <p:spPr>
          <a:xfrm flipH="1">
            <a:off x="4710067" y="3640618"/>
            <a:ext cx="1168400" cy="328930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Соединительная линия уступом 160"/>
          <p:cNvCxnSpPr/>
          <p:nvPr/>
        </p:nvCxnSpPr>
        <p:spPr>
          <a:xfrm flipH="1">
            <a:off x="4734197" y="3526953"/>
            <a:ext cx="1168400" cy="321310"/>
          </a:xfrm>
          <a:prstGeom prst="bentConnector3">
            <a:avLst>
              <a:gd name="adj1" fmla="val 60185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Надпись 317"/>
          <p:cNvSpPr txBox="1">
            <a:spLocks noChangeArrowheads="1"/>
          </p:cNvSpPr>
          <p:nvPr/>
        </p:nvSpPr>
        <p:spPr bwMode="auto">
          <a:xfrm>
            <a:off x="5331097" y="3649030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GND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 flipV="1">
            <a:off x="3735977" y="3969548"/>
            <a:ext cx="0" cy="23050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Надпись 312"/>
          <p:cNvSpPr txBox="1">
            <a:spLocks noChangeArrowheads="1"/>
          </p:cNvSpPr>
          <p:nvPr/>
        </p:nvSpPr>
        <p:spPr bwMode="auto">
          <a:xfrm>
            <a:off x="5334272" y="3293430"/>
            <a:ext cx="60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Pin48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Прямоугольник 314"/>
          <p:cNvSpPr>
            <a:spLocks noChangeArrowheads="1"/>
          </p:cNvSpPr>
          <p:nvPr/>
        </p:nvSpPr>
        <p:spPr bwMode="auto">
          <a:xfrm>
            <a:off x="7153547" y="3455355"/>
            <a:ext cx="1160463" cy="812800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RFID-считыватель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>
            <a:off x="4736737" y="3909858"/>
            <a:ext cx="2416810" cy="63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Надпись 321"/>
          <p:cNvSpPr txBox="1">
            <a:spLocks noChangeArrowheads="1"/>
          </p:cNvSpPr>
          <p:nvPr/>
        </p:nvSpPr>
        <p:spPr bwMode="auto">
          <a:xfrm>
            <a:off x="6012135" y="3890330"/>
            <a:ext cx="771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 49-53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8" name="Соединительная линия уступом 167"/>
          <p:cNvCxnSpPr/>
          <p:nvPr/>
        </p:nvCxnSpPr>
        <p:spPr>
          <a:xfrm flipH="1">
            <a:off x="4283347" y="4125123"/>
            <a:ext cx="2861310" cy="635635"/>
          </a:xfrm>
          <a:prstGeom prst="bentConnector3">
            <a:avLst>
              <a:gd name="adj1" fmla="val 839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H="1" flipV="1">
            <a:off x="4251597" y="4165128"/>
            <a:ext cx="31750" cy="5956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Соединительная линия уступом 169"/>
          <p:cNvCxnSpPr/>
          <p:nvPr/>
        </p:nvCxnSpPr>
        <p:spPr>
          <a:xfrm flipH="1">
            <a:off x="3838212" y="4196878"/>
            <a:ext cx="3310890" cy="364490"/>
          </a:xfrm>
          <a:prstGeom prst="bentConnector3">
            <a:avLst>
              <a:gd name="adj1" fmla="val 4813"/>
            </a:avLst>
          </a:prstGeom>
          <a:ln w="28575">
            <a:solidFill>
              <a:srgbClr val="CD3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V="1">
            <a:off x="3838212" y="3966373"/>
            <a:ext cx="0" cy="597535"/>
          </a:xfrm>
          <a:prstGeom prst="line">
            <a:avLst/>
          </a:prstGeom>
          <a:ln w="28575">
            <a:solidFill>
              <a:srgbClr val="CD3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Надпись 330"/>
          <p:cNvSpPr txBox="1">
            <a:spLocks noChangeArrowheads="1"/>
          </p:cNvSpPr>
          <p:nvPr/>
        </p:nvSpPr>
        <p:spPr bwMode="auto">
          <a:xfrm>
            <a:off x="4456385" y="4334830"/>
            <a:ext cx="1192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+3.3V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Прямоугольник 292"/>
          <p:cNvSpPr>
            <a:spLocks noChangeArrowheads="1"/>
          </p:cNvSpPr>
          <p:nvPr/>
        </p:nvSpPr>
        <p:spPr bwMode="auto">
          <a:xfrm>
            <a:off x="5539060" y="2560005"/>
            <a:ext cx="1217612" cy="469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Матричная клавиатура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4" name="Соединительная линия уступом 173"/>
          <p:cNvCxnSpPr/>
          <p:nvPr/>
        </p:nvCxnSpPr>
        <p:spPr>
          <a:xfrm flipH="1">
            <a:off x="4712607" y="2924338"/>
            <a:ext cx="826770" cy="403860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Надпись 291"/>
          <p:cNvSpPr txBox="1">
            <a:spLocks noChangeArrowheads="1"/>
          </p:cNvSpPr>
          <p:nvPr/>
        </p:nvSpPr>
        <p:spPr bwMode="auto">
          <a:xfrm>
            <a:off x="4719910" y="2631443"/>
            <a:ext cx="9350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Pin22-29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Прямоугольник 290"/>
          <p:cNvSpPr>
            <a:spLocks noChangeArrowheads="1"/>
          </p:cNvSpPr>
          <p:nvPr/>
        </p:nvSpPr>
        <p:spPr bwMode="auto">
          <a:xfrm>
            <a:off x="1825897" y="2718755"/>
            <a:ext cx="1285875" cy="3714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Микрофон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Прямоугольник 311"/>
          <p:cNvSpPr>
            <a:spLocks noChangeArrowheads="1"/>
          </p:cNvSpPr>
          <p:nvPr/>
        </p:nvSpPr>
        <p:spPr bwMode="auto">
          <a:xfrm>
            <a:off x="1825897" y="3098168"/>
            <a:ext cx="1285875" cy="676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Пьезоизлучатель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Прямоугольник 289"/>
          <p:cNvSpPr>
            <a:spLocks noChangeArrowheads="1"/>
          </p:cNvSpPr>
          <p:nvPr/>
        </p:nvSpPr>
        <p:spPr bwMode="auto">
          <a:xfrm>
            <a:off x="1825897" y="2240918"/>
            <a:ext cx="1285875" cy="4778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освещенности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9" name="Группа 178"/>
          <p:cNvGrpSpPr/>
          <p:nvPr/>
        </p:nvGrpSpPr>
        <p:grpSpPr>
          <a:xfrm>
            <a:off x="1444897" y="2396653"/>
            <a:ext cx="2084705" cy="2445385"/>
            <a:chOff x="0" y="0"/>
            <a:chExt cx="2085133" cy="2445488"/>
          </a:xfrm>
        </p:grpSpPr>
        <p:cxnSp>
          <p:nvCxnSpPr>
            <p:cNvPr id="180" name="Соединительная линия уступом 179"/>
            <p:cNvCxnSpPr/>
            <p:nvPr/>
          </p:nvCxnSpPr>
          <p:spPr>
            <a:xfrm>
              <a:off x="382772" y="999460"/>
              <a:ext cx="1702361" cy="1446028"/>
            </a:xfrm>
            <a:prstGeom prst="bentConnector3">
              <a:avLst>
                <a:gd name="adj1" fmla="val -21944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Соединительная линия уступом 180"/>
            <p:cNvCxnSpPr/>
            <p:nvPr/>
          </p:nvCxnSpPr>
          <p:spPr>
            <a:xfrm flipH="1">
              <a:off x="0" y="531628"/>
              <a:ext cx="382772" cy="643111"/>
            </a:xfrm>
            <a:prstGeom prst="bentConnector3">
              <a:avLst>
                <a:gd name="adj1" fmla="val 9715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Соединительная линия уступом 181"/>
            <p:cNvCxnSpPr/>
            <p:nvPr/>
          </p:nvCxnSpPr>
          <p:spPr>
            <a:xfrm flipH="1">
              <a:off x="0" y="0"/>
              <a:ext cx="382772" cy="643111"/>
            </a:xfrm>
            <a:prstGeom prst="bentConnector3">
              <a:avLst>
                <a:gd name="adj1" fmla="val 9715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Прямая соединительная линия 182"/>
          <p:cNvCxnSpPr/>
          <p:nvPr/>
        </p:nvCxnSpPr>
        <p:spPr>
          <a:xfrm flipV="1">
            <a:off x="3528967" y="4341023"/>
            <a:ext cx="704215" cy="499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Группа 183"/>
          <p:cNvGrpSpPr/>
          <p:nvPr/>
        </p:nvGrpSpPr>
        <p:grpSpPr>
          <a:xfrm>
            <a:off x="1296307" y="2566198"/>
            <a:ext cx="2084705" cy="2423795"/>
            <a:chOff x="0" y="21265"/>
            <a:chExt cx="2084705" cy="2424120"/>
          </a:xfrm>
        </p:grpSpPr>
        <p:cxnSp>
          <p:nvCxnSpPr>
            <p:cNvPr id="185" name="Соединительная линия уступом 184"/>
            <p:cNvCxnSpPr/>
            <p:nvPr/>
          </p:nvCxnSpPr>
          <p:spPr>
            <a:xfrm>
              <a:off x="531549" y="978195"/>
              <a:ext cx="1553156" cy="1467190"/>
            </a:xfrm>
            <a:prstGeom prst="bentConnector3">
              <a:avLst>
                <a:gd name="adj1" fmla="val -342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Соединительная линия уступом 185"/>
            <p:cNvCxnSpPr/>
            <p:nvPr/>
          </p:nvCxnSpPr>
          <p:spPr>
            <a:xfrm rot="5400000">
              <a:off x="-76582" y="566479"/>
              <a:ext cx="684795" cy="531627"/>
            </a:xfrm>
            <a:prstGeom prst="bentConnector3">
              <a:avLst>
                <a:gd name="adj1" fmla="val -12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Соединительная линия уступом 186"/>
            <p:cNvCxnSpPr/>
            <p:nvPr/>
          </p:nvCxnSpPr>
          <p:spPr>
            <a:xfrm rot="5400000">
              <a:off x="-45109" y="66374"/>
              <a:ext cx="621846" cy="531628"/>
            </a:xfrm>
            <a:prstGeom prst="bentConnector3">
              <a:avLst>
                <a:gd name="adj1" fmla="val -300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Прямая соединительная линия 187"/>
          <p:cNvCxnSpPr/>
          <p:nvPr/>
        </p:nvCxnSpPr>
        <p:spPr>
          <a:xfrm flipV="1">
            <a:off x="3374027" y="4690908"/>
            <a:ext cx="90868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ная линия уступом 188"/>
          <p:cNvCxnSpPr/>
          <p:nvPr/>
        </p:nvCxnSpPr>
        <p:spPr>
          <a:xfrm>
            <a:off x="3113677" y="2927513"/>
            <a:ext cx="1042035" cy="257810"/>
          </a:xfrm>
          <a:prstGeom prst="bentConnector3">
            <a:avLst>
              <a:gd name="adj1" fmla="val 100958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Надпись 280"/>
          <p:cNvSpPr txBox="1">
            <a:spLocks noChangeArrowheads="1"/>
          </p:cNvSpPr>
          <p:nvPr/>
        </p:nvSpPr>
        <p:spPr bwMode="auto">
          <a:xfrm>
            <a:off x="3308622" y="2634618"/>
            <a:ext cx="555625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Pin3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1" name="Соединительная линия уступом 190"/>
          <p:cNvCxnSpPr/>
          <p:nvPr/>
        </p:nvCxnSpPr>
        <p:spPr>
          <a:xfrm>
            <a:off x="3113677" y="2566198"/>
            <a:ext cx="254635" cy="1403350"/>
          </a:xfrm>
          <a:prstGeom prst="bentConnector3">
            <a:avLst>
              <a:gd name="adj1" fmla="val 3001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Соединительная линия уступом 191"/>
          <p:cNvCxnSpPr/>
          <p:nvPr/>
        </p:nvCxnSpPr>
        <p:spPr>
          <a:xfrm>
            <a:off x="2475502" y="3775873"/>
            <a:ext cx="850265" cy="92075"/>
          </a:xfrm>
          <a:prstGeom prst="bentConnector3">
            <a:avLst>
              <a:gd name="adj1" fmla="val 38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Надпись 319"/>
          <p:cNvSpPr txBox="1"/>
          <p:nvPr/>
        </p:nvSpPr>
        <p:spPr>
          <a:xfrm>
            <a:off x="2392317" y="3844453"/>
            <a:ext cx="422910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A1</a:t>
            </a:r>
            <a:r>
              <a:rPr lang="ru-R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Надпись 278"/>
          <p:cNvSpPr txBox="1"/>
          <p:nvPr/>
        </p:nvSpPr>
        <p:spPr>
          <a:xfrm>
            <a:off x="3109232" y="2322358"/>
            <a:ext cx="422910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A0</a:t>
            </a:r>
            <a:r>
              <a:rPr lang="ru-R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335"/>
          <p:cNvSpPr>
            <a:spLocks noChangeArrowheads="1"/>
          </p:cNvSpPr>
          <p:nvPr/>
        </p:nvSpPr>
        <p:spPr bwMode="auto">
          <a:xfrm>
            <a:off x="4027760" y="2055815"/>
            <a:ext cx="1109662" cy="307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6" name="Соединительная линия уступом 195"/>
          <p:cNvCxnSpPr/>
          <p:nvPr/>
        </p:nvCxnSpPr>
        <p:spPr>
          <a:xfrm flipH="1">
            <a:off x="3932192" y="2321088"/>
            <a:ext cx="125095" cy="863600"/>
          </a:xfrm>
          <a:prstGeom prst="bentConnector3">
            <a:avLst>
              <a:gd name="adj1" fmla="val 100958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Надпись 337"/>
          <p:cNvSpPr txBox="1">
            <a:spLocks noChangeArrowheads="1"/>
          </p:cNvSpPr>
          <p:nvPr/>
        </p:nvSpPr>
        <p:spPr bwMode="auto">
          <a:xfrm>
            <a:off x="3921397" y="2494918"/>
            <a:ext cx="873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Pin20-21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8" name="Соединительная линия уступом 197"/>
          <p:cNvCxnSpPr/>
          <p:nvPr/>
        </p:nvCxnSpPr>
        <p:spPr>
          <a:xfrm flipH="1">
            <a:off x="3741057" y="2246793"/>
            <a:ext cx="316230" cy="940435"/>
          </a:xfrm>
          <a:prstGeom prst="bentConnector3">
            <a:avLst>
              <a:gd name="adj1" fmla="val 10035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Соединительная линия уступом 198"/>
          <p:cNvCxnSpPr/>
          <p:nvPr/>
        </p:nvCxnSpPr>
        <p:spPr>
          <a:xfrm flipH="1">
            <a:off x="3796937" y="2150908"/>
            <a:ext cx="259715" cy="1033145"/>
          </a:xfrm>
          <a:prstGeom prst="bentConnector3">
            <a:avLst>
              <a:gd name="adj1" fmla="val 7675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Надпись 340"/>
          <p:cNvSpPr txBox="1">
            <a:spLocks noChangeArrowheads="1"/>
          </p:cNvSpPr>
          <p:nvPr/>
        </p:nvSpPr>
        <p:spPr bwMode="auto">
          <a:xfrm>
            <a:off x="3608024" y="1877223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+5V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Надпись 341"/>
          <p:cNvSpPr txBox="1">
            <a:spLocks noChangeArrowheads="1"/>
          </p:cNvSpPr>
          <p:nvPr/>
        </p:nvSpPr>
        <p:spPr bwMode="auto">
          <a:xfrm>
            <a:off x="3324497" y="2140905"/>
            <a:ext cx="561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GND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2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455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Умный дом</vt:lpstr>
      <vt:lpstr>Презентация PowerPoint</vt:lpstr>
      <vt:lpstr>Объект, предмет, методы исследования</vt:lpstr>
      <vt:lpstr>Презентация PowerPoint</vt:lpstr>
      <vt:lpstr>Что такое Умный дом?</vt:lpstr>
      <vt:lpstr>Функции системы «Умный дом»</vt:lpstr>
      <vt:lpstr>Презентация PowerPoint</vt:lpstr>
      <vt:lpstr>Презентация PowerPoint</vt:lpstr>
      <vt:lpstr>Подключение комплектующих</vt:lpstr>
      <vt:lpstr>Этап программирования.</vt:lpstr>
      <vt:lpstr>Презентация PowerPoint</vt:lpstr>
      <vt:lpstr>Система управления климатом.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НОВАК ЕЛЕНА</cp:lastModifiedBy>
  <cp:revision>37</cp:revision>
  <dcterms:created xsi:type="dcterms:W3CDTF">2018-09-04T12:10:47Z</dcterms:created>
  <dcterms:modified xsi:type="dcterms:W3CDTF">2022-04-07T14:30:24Z</dcterms:modified>
</cp:coreProperties>
</file>