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  <p:sldMasterId id="2147483705" r:id="rId4"/>
    <p:sldMasterId id="2147483720" r:id="rId5"/>
    <p:sldMasterId id="2147483735" r:id="rId6"/>
    <p:sldMasterId id="2147483750" r:id="rId7"/>
  </p:sldMasterIdLst>
  <p:sldIdLst>
    <p:sldId id="256" r:id="rId8"/>
    <p:sldId id="257" r:id="rId9"/>
    <p:sldId id="264" r:id="rId10"/>
    <p:sldId id="265" r:id="rId11"/>
    <p:sldId id="266" r:id="rId12"/>
    <p:sldId id="259" r:id="rId13"/>
    <p:sldId id="260" r:id="rId14"/>
    <p:sldId id="261" r:id="rId15"/>
    <p:sldId id="262" r:id="rId16"/>
    <p:sldId id="268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\OOO%20Proector.PowerLexis%20Panel%20for%20GPN\Resources\images\bg\bg3speech.jpg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\OOO%20Proector.PowerLexis%20Panel%20for%20GPN\Resources\images\bg\bg3speech.jpg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\OOO%20Proector.PowerLexis%20Panel%20for%20GPN\Resources\images\bg\bg3speech.jpg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\OOO%20Proector.PowerLexis%20Panel%20for%20GPN\Resources\images\bg\bg3speech.jpg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\OOO%20Proector.PowerLexis%20Panel%20for%20GPN\Resources\images\bg\bg3speech.jpg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\OOO%20Proector.PowerLexis%20Panel%20for%20GPN\Resources\images\bg\bg3speech.jpg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\OOO%20Proector.PowerLexis%20Panel%20for%20GPN\Resources\images\bg\bg3speech.jpg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25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70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808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с цветным фо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TitleSlide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0" y="3608388"/>
            <a:ext cx="4284663" cy="2160587"/>
          </a:xfrm>
        </p:spPr>
        <p:txBody>
          <a:bodyPr anchor="t">
            <a:noAutofit/>
          </a:bodyPr>
          <a:lstStyle>
            <a:lvl1pPr>
              <a:defRPr sz="22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Введите название презентации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338" y="5445124"/>
            <a:ext cx="4157662" cy="216000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Введите название предприятия</a:t>
            </a:r>
            <a:endParaRPr lang="ru-R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5674156"/>
            <a:ext cx="4140000" cy="215444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dirty="0" smtClean="0"/>
              <a:t>Введите название подразделения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5900956"/>
            <a:ext cx="4140000" cy="215444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dirty="0" smtClean="0"/>
              <a:t>Введите имя автора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6127756"/>
            <a:ext cx="4140000" cy="215444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dirty="0" smtClean="0"/>
              <a:t>Введите дату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168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2528900"/>
            <a:ext cx="8569325" cy="697303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название раздела (максимум две строки)</a:t>
            </a:r>
            <a:endParaRPr lang="en-US" dirty="0"/>
          </a:p>
        </p:txBody>
      </p:sp>
      <p:sp>
        <p:nvSpPr>
          <p:cNvPr id="3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7" y="3717031"/>
            <a:ext cx="8569325" cy="2304257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108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9" y="2708919"/>
            <a:ext cx="8569324" cy="3631556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7" y="1952836"/>
            <a:ext cx="8569325" cy="680297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318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421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78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895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27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4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29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78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24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68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654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73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190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с цветным фо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TitleSlide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0" y="3608388"/>
            <a:ext cx="4284663" cy="2160587"/>
          </a:xfrm>
        </p:spPr>
        <p:txBody>
          <a:bodyPr anchor="t">
            <a:noAutofit/>
          </a:bodyPr>
          <a:lstStyle>
            <a:lvl1pPr>
              <a:defRPr sz="22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Введите название презентации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338" y="5445124"/>
            <a:ext cx="4157662" cy="216000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Введите название предприятия</a:t>
            </a:r>
            <a:endParaRPr lang="ru-R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5674156"/>
            <a:ext cx="4140000" cy="215444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dirty="0" smtClean="0"/>
              <a:t>Введите название подразделения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5900956"/>
            <a:ext cx="4140000" cy="215444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dirty="0" smtClean="0"/>
              <a:t>Введите имя автора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6127756"/>
            <a:ext cx="4140000" cy="215444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dirty="0" smtClean="0"/>
              <a:t>Введите дату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112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9" y="2708919"/>
            <a:ext cx="8569324" cy="3631556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7" y="1952836"/>
            <a:ext cx="8569325" cy="680297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925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668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92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51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16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915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639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326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927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09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775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305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5541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с цветным фо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TitleSlide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0" y="3608388"/>
            <a:ext cx="4284663" cy="2160587"/>
          </a:xfrm>
        </p:spPr>
        <p:txBody>
          <a:bodyPr anchor="t">
            <a:noAutofit/>
          </a:bodyPr>
          <a:lstStyle>
            <a:lvl1pPr>
              <a:defRPr sz="22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Введите название презентации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338" y="5445124"/>
            <a:ext cx="4157662" cy="216000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Введите название предприятия</a:t>
            </a:r>
            <a:endParaRPr lang="ru-R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5674156"/>
            <a:ext cx="4140000" cy="215444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dirty="0" smtClean="0"/>
              <a:t>Введите название подразделения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5900956"/>
            <a:ext cx="4140000" cy="215444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dirty="0" smtClean="0"/>
              <a:t>Введите имя автора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6127756"/>
            <a:ext cx="4140000" cy="215444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dirty="0" smtClean="0"/>
              <a:t>Введите дату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58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99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2528900"/>
            <a:ext cx="8569325" cy="697303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название раздела (максимум две строки)</a:t>
            </a:r>
            <a:endParaRPr lang="en-US" dirty="0"/>
          </a:p>
        </p:txBody>
      </p:sp>
      <p:sp>
        <p:nvSpPr>
          <p:cNvPr id="3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7" y="3717031"/>
            <a:ext cx="8569325" cy="2304257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5194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9" y="2708919"/>
            <a:ext cx="8569324" cy="3631556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7" y="1952836"/>
            <a:ext cx="8569325" cy="680297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9260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621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65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8690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873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0958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31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799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49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199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9337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816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9524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с цветным фо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TitleSlide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0" y="3608388"/>
            <a:ext cx="4284663" cy="2160587"/>
          </a:xfrm>
        </p:spPr>
        <p:txBody>
          <a:bodyPr anchor="t">
            <a:noAutofit/>
          </a:bodyPr>
          <a:lstStyle>
            <a:lvl1pPr>
              <a:defRPr sz="22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Введите название презентации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338" y="5445124"/>
            <a:ext cx="4157662" cy="216000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Введите название предприятия</a:t>
            </a:r>
            <a:endParaRPr lang="ru-R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5674156"/>
            <a:ext cx="4140000" cy="215444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dirty="0" smtClean="0"/>
              <a:t>Введите название подразделения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5900956"/>
            <a:ext cx="4140000" cy="215444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dirty="0" smtClean="0"/>
              <a:t>Введите имя автора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6127756"/>
            <a:ext cx="4140000" cy="215444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dirty="0" smtClean="0"/>
              <a:t>Введите дату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5987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2528900"/>
            <a:ext cx="8569325" cy="697303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название раздела (максимум две строки)</a:t>
            </a:r>
            <a:endParaRPr lang="en-US" dirty="0"/>
          </a:p>
        </p:txBody>
      </p:sp>
      <p:sp>
        <p:nvSpPr>
          <p:cNvPr id="3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7" y="3717031"/>
            <a:ext cx="8569325" cy="2304257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1500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9" y="2708919"/>
            <a:ext cx="8569324" cy="3631556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7" y="1952836"/>
            <a:ext cx="8569325" cy="680297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0596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309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406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195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0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485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50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55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31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5609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3896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8916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1369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с цветным фо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TitleSlide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0" y="3608388"/>
            <a:ext cx="4284663" cy="2160587"/>
          </a:xfrm>
        </p:spPr>
        <p:txBody>
          <a:bodyPr anchor="t">
            <a:noAutofit/>
          </a:bodyPr>
          <a:lstStyle>
            <a:lvl1pPr>
              <a:defRPr sz="22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Введите название презентации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338" y="5445124"/>
            <a:ext cx="4157662" cy="216000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Введите название предприятия</a:t>
            </a:r>
            <a:endParaRPr lang="ru-R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5674156"/>
            <a:ext cx="4140000" cy="215444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dirty="0" smtClean="0"/>
              <a:t>Введите название подразделения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5900956"/>
            <a:ext cx="4140000" cy="215444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dirty="0" smtClean="0"/>
              <a:t>Введите имя автора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6127756"/>
            <a:ext cx="4140000" cy="215444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dirty="0" smtClean="0"/>
              <a:t>Введите дату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1933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2528900"/>
            <a:ext cx="8569325" cy="697303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название раздела (максимум две строки)</a:t>
            </a:r>
            <a:endParaRPr lang="en-US" dirty="0"/>
          </a:p>
        </p:txBody>
      </p:sp>
      <p:sp>
        <p:nvSpPr>
          <p:cNvPr id="3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7" y="3717031"/>
            <a:ext cx="8569325" cy="2304257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2341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9" y="2708919"/>
            <a:ext cx="8569324" cy="3631556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7" y="1952836"/>
            <a:ext cx="8569325" cy="680297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55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139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679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243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265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210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443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669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989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6166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9380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6727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551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с цветным фо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TitleSlide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0" y="3608388"/>
            <a:ext cx="4284663" cy="2160587"/>
          </a:xfrm>
        </p:spPr>
        <p:txBody>
          <a:bodyPr anchor="t">
            <a:noAutofit/>
          </a:bodyPr>
          <a:lstStyle>
            <a:lvl1pPr>
              <a:defRPr sz="22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Введите название презентации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338" y="5445124"/>
            <a:ext cx="4157662" cy="216000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Введите название предприятия</a:t>
            </a:r>
            <a:endParaRPr lang="ru-R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5674156"/>
            <a:ext cx="4140000" cy="215444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dirty="0" smtClean="0"/>
              <a:t>Введите название подразделения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5900956"/>
            <a:ext cx="4140000" cy="215444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dirty="0" smtClean="0"/>
              <a:t>Введите имя автора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6127756"/>
            <a:ext cx="4140000" cy="215444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dirty="0" smtClean="0"/>
              <a:t>Введите дату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6402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2528900"/>
            <a:ext cx="8569325" cy="697303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название раздела (максимум две строки)</a:t>
            </a:r>
            <a:endParaRPr lang="en-US" dirty="0"/>
          </a:p>
        </p:txBody>
      </p:sp>
      <p:sp>
        <p:nvSpPr>
          <p:cNvPr id="3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7" y="3717031"/>
            <a:ext cx="8569325" cy="2304257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3538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9" y="2708919"/>
            <a:ext cx="8569324" cy="3631556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7" y="1952836"/>
            <a:ext cx="8569325" cy="680297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1417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3891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902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108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635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77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2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9508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769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540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1586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0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28476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с цветным фо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TitleSlide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0" y="3608388"/>
            <a:ext cx="4284663" cy="2160587"/>
          </a:xfrm>
        </p:spPr>
        <p:txBody>
          <a:bodyPr anchor="t">
            <a:noAutofit/>
          </a:bodyPr>
          <a:lstStyle>
            <a:lvl1pPr>
              <a:defRPr sz="22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Введите название презентации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338" y="5445124"/>
            <a:ext cx="4157662" cy="216000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Введите название предприятия</a:t>
            </a:r>
            <a:endParaRPr lang="ru-R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5674156"/>
            <a:ext cx="4140000" cy="215444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dirty="0" smtClean="0"/>
              <a:t>Введите название подразделения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5900956"/>
            <a:ext cx="4140000" cy="215444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dirty="0" smtClean="0"/>
              <a:t>Введите имя автора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6127756"/>
            <a:ext cx="4140000" cy="215444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dirty="0" smtClean="0"/>
              <a:t>Введите дату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5806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2528900"/>
            <a:ext cx="8569325" cy="697303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название раздела (максимум две строки)</a:t>
            </a:r>
            <a:endParaRPr lang="en-US" dirty="0"/>
          </a:p>
        </p:txBody>
      </p:sp>
      <p:sp>
        <p:nvSpPr>
          <p:cNvPr id="3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7" y="3717031"/>
            <a:ext cx="8569325" cy="2304257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803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7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13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8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1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7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38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>
                <a:solidFill>
                  <a:srgbClr val="073E87"/>
                </a:solidFill>
              </a:rPr>
              <a:pPr/>
              <a:t>4/9/2022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2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8002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АВТОНОМНЫЕ ИСТОЧНИКИ ЭЛЕКТРОЭНЕРГИИ НА ОСНОВЕ ПЬЕЗОЭЛЕКТРИЧЕСОГО ЭФФЕКТА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2492896"/>
            <a:ext cx="3888432" cy="3240360"/>
          </a:xfrm>
        </p:spPr>
        <p:txBody>
          <a:bodyPr>
            <a:no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Авторы проекта: учащиеся 10а класса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БОУ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г.Омска</a:t>
            </a:r>
            <a:r>
              <a:rPr lang="ru-RU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«Гимназия №69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им.Чередова</a:t>
            </a:r>
            <a:r>
              <a:rPr lang="ru-RU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И.М.»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Селин Антон,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Нордгаймер</a:t>
            </a:r>
            <a:r>
              <a:rPr lang="ru-RU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Алиса,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Лесничий Роман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Руководитель проекта : доцент кафедры «Физика»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ФГБОУ ВО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ОмГТУ</a:t>
            </a:r>
            <a:endParaRPr lang="ru-RU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Рогачев Евгений Анатольевич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3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63560"/>
            <a:ext cx="8640960" cy="2621624"/>
          </a:xfrm>
        </p:spPr>
        <p:txBody>
          <a:bodyPr>
            <a:normAutofit/>
          </a:bodyPr>
          <a:lstStyle/>
          <a:p>
            <a:pPr lvl="0" algn="l">
              <a:spcBef>
                <a:spcPct val="20000"/>
              </a:spcBef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изучили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пьезоэлектрический эффект;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поняли и оценили его применение на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практике;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разработали прототип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установки.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>
              <a:spcBef>
                <a:spcPts val="0"/>
              </a:spcBef>
              <a:buClr>
                <a:srgbClr val="31B6FD"/>
              </a:buClr>
            </a:pPr>
            <a:r>
              <a:rPr lang="ru-RU" sz="24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 И Выводы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28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Спасибо за внимание !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7524" y="1268760"/>
            <a:ext cx="8559008" cy="5060950"/>
          </a:xfrm>
        </p:spPr>
        <p:txBody>
          <a:bodyPr>
            <a:normAutofit/>
          </a:bodyPr>
          <a:lstStyle/>
          <a:p>
            <a:pPr marL="571500" indent="-571500" defTabSz="955675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работы: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55675">
              <a:buNone/>
              <a:defRPr/>
            </a:pP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овышение </a:t>
            </a:r>
            <a:r>
              <a:rPr lang="ru-RU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энергоэффективности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производства 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путём</a:t>
            </a:r>
          </a:p>
          <a:p>
            <a:pPr marL="0" indent="0" defTabSz="955675">
              <a:buNone/>
              <a:defRPr/>
            </a:pP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преобразования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энергии вибрации 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в электрическую</a:t>
            </a:r>
            <a:endParaRPr lang="ru-RU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55675"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Задачи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55675">
              <a:buNone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зучить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пьезоэлектричество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defTabSz="955675">
              <a:buNone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оздать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рабочую модель, используя </a:t>
            </a:r>
            <a:r>
              <a:rPr lang="ru-RU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пьезоэлемент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defTabSz="955675">
              <a:buNone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ценить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эффективность установки 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на пьезоэлектрическом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эффекте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Slide"/>
          <p:cNvSpPr>
            <a:spLocks noGrp="1"/>
          </p:cNvSpPr>
          <p:nvPr>
            <p:ph type="title"/>
          </p:nvPr>
        </p:nvSpPr>
        <p:spPr>
          <a:xfrm>
            <a:off x="287338" y="260350"/>
            <a:ext cx="8569326" cy="6055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ЦЕЛИ И ЗАДАЧИ ПРОЕКТА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3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Исследователи пьезоэлектрического эффекта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2564904"/>
            <a:ext cx="3822192" cy="864096"/>
          </a:xfrm>
        </p:spPr>
        <p:txBody>
          <a:bodyPr/>
          <a:lstStyle/>
          <a:p>
            <a:pPr indent="-9017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Пьер Кюри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indent="-9017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Жак Кюри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68960"/>
            <a:ext cx="2664296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68960"/>
            <a:ext cx="266429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69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52830" lvl="3" indent="0" algn="ctr">
              <a:lnSpc>
                <a:spcPct val="115000"/>
              </a:lnSpc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Поль Ланжевен</a:t>
            </a:r>
            <a:endParaRPr lang="ru-RU" sz="24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Исследователь </a:t>
            </a:r>
            <a:r>
              <a:rPr lang="ru-RU" sz="4000" dirty="0"/>
              <a:t>пьезоэлектрического эффекта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40968"/>
            <a:ext cx="309634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93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63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764704"/>
            <a:ext cx="3822192" cy="927794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пьезокристалл</a:t>
            </a:r>
            <a:endParaRPr lang="ru-RU" sz="28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620688"/>
            <a:ext cx="3822192" cy="108012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п</a:t>
            </a:r>
            <a:r>
              <a:rPr lang="ru-RU" sz="2800" b="1" dirty="0" smtClean="0">
                <a:solidFill>
                  <a:schemeClr val="tx1"/>
                </a:solidFill>
              </a:rPr>
              <a:t>ьезоэлектрический эффект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60848"/>
            <a:ext cx="439248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28252"/>
            <a:ext cx="4176464" cy="288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3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00" y="1232756"/>
            <a:ext cx="3254183" cy="4401150"/>
          </a:xfrm>
        </p:spPr>
      </p:pic>
      <p:sp>
        <p:nvSpPr>
          <p:cNvPr id="4" name="TitleSlide"/>
          <p:cNvSpPr>
            <a:spLocks noGrp="1"/>
          </p:cNvSpPr>
          <p:nvPr>
            <p:ph type="title"/>
          </p:nvPr>
        </p:nvSpPr>
        <p:spPr>
          <a:xfrm>
            <a:off x="287338" y="260350"/>
            <a:ext cx="8569326" cy="6055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Эксперимент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068" y="1237373"/>
            <a:ext cx="3039809" cy="43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8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124744"/>
            <a:ext cx="3371850" cy="5057775"/>
          </a:xfrm>
          <a:prstGeom prst="rect">
            <a:avLst/>
          </a:prstGeom>
        </p:spPr>
      </p:pic>
      <p:sp>
        <p:nvSpPr>
          <p:cNvPr id="4" name="TitleSlide"/>
          <p:cNvSpPr>
            <a:spLocks noGrp="1"/>
          </p:cNvSpPr>
          <p:nvPr>
            <p:ph type="title"/>
          </p:nvPr>
        </p:nvSpPr>
        <p:spPr>
          <a:xfrm>
            <a:off x="287338" y="260350"/>
            <a:ext cx="8569326" cy="6055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Эксперимент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079345"/>
            <a:ext cx="3672408" cy="51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8131" y="1268413"/>
            <a:ext cx="8559008" cy="5060950"/>
          </a:xfrm>
        </p:spPr>
        <p:txBody>
          <a:bodyPr/>
          <a:lstStyle/>
          <a:p>
            <a:pPr fontAlgn="base"/>
            <a:r>
              <a:rPr lang="ru-RU" dirty="0" smtClean="0">
                <a:solidFill>
                  <a:srgbClr val="FFFFFF"/>
                </a:solidFill>
                <a:cs typeface="Arial"/>
              </a:rPr>
              <a:t>Трудности</a:t>
            </a:r>
            <a:endParaRPr lang="ru-RU" sz="1800" b="0" dirty="0"/>
          </a:p>
          <a:p>
            <a:pPr algn="ctr" fontAlgn="base">
              <a:spcBef>
                <a:spcPts val="576"/>
              </a:spcBef>
            </a:pPr>
            <a:r>
              <a:rPr lang="ru-RU" dirty="0">
                <a:solidFill>
                  <a:srgbClr val="FFFFFF"/>
                </a:solidFill>
                <a:cs typeface="Arial"/>
              </a:rPr>
              <a:t>Пути решения проблем</a:t>
            </a:r>
            <a:endParaRPr lang="ru-RU" sz="1800" b="0" dirty="0"/>
          </a:p>
          <a:p>
            <a:pPr fontAlgn="base"/>
            <a:endParaRPr lang="ru-RU" b="0" dirty="0"/>
          </a:p>
          <a:p>
            <a:endParaRPr lang="ru-RU" dirty="0"/>
          </a:p>
        </p:txBody>
      </p:sp>
      <p:sp>
        <p:nvSpPr>
          <p:cNvPr id="4" name="TitleSlide"/>
          <p:cNvSpPr>
            <a:spLocks noGrp="1"/>
          </p:cNvSpPr>
          <p:nvPr>
            <p:ph type="title"/>
          </p:nvPr>
        </p:nvSpPr>
        <p:spPr>
          <a:xfrm>
            <a:off x="287338" y="440668"/>
            <a:ext cx="8569326" cy="10081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ТРУДНОСТИ и ПУТИ РЕШЕНИЯ ПРОБЛЕМ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448650"/>
              </p:ext>
            </p:extLst>
          </p:nvPr>
        </p:nvGraphicFramePr>
        <p:xfrm>
          <a:off x="323528" y="1520788"/>
          <a:ext cx="856895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0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786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84017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Трудности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Пути решения проблем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33853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сложность в постоянном нажатии кнопки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на</a:t>
                      </a:r>
                      <a:r>
                        <a:rPr lang="ru-RU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пьезопластинку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33853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необходимости поддержки выработки</a:t>
                      </a:r>
                    </a:p>
                    <a:p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энергии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присоединили</a:t>
                      </a:r>
                      <a:r>
                        <a:rPr lang="ru-RU" sz="3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конденсатор,</a:t>
                      </a:r>
                      <a:r>
                        <a:rPr lang="ru-RU" sz="3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частично решив проблему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80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Slide"/>
          <p:cNvSpPr>
            <a:spLocks noGrp="1"/>
          </p:cNvSpPr>
          <p:nvPr>
            <p:ph type="title"/>
          </p:nvPr>
        </p:nvSpPr>
        <p:spPr>
          <a:xfrm>
            <a:off x="287524" y="584684"/>
            <a:ext cx="8569325" cy="697303"/>
          </a:xfrm>
        </p:spPr>
        <p:txBody>
          <a:bodyPr/>
          <a:lstStyle/>
          <a:p>
            <a:r>
              <a:rPr lang="ru-RU" dirty="0" smtClean="0"/>
              <a:t>ЭТАП 3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76772"/>
            <a:ext cx="395287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1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146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Волна</vt:lpstr>
      <vt:lpstr>1_Волна</vt:lpstr>
      <vt:lpstr>2_Волна</vt:lpstr>
      <vt:lpstr>3_Волна</vt:lpstr>
      <vt:lpstr>4_Волна</vt:lpstr>
      <vt:lpstr>5_Волна</vt:lpstr>
      <vt:lpstr>6_Волна</vt:lpstr>
      <vt:lpstr>АВТОНОМНЫЕ ИСТОЧНИКИ ЭЛЕКТРОЭНЕРГИИ НА ОСНОВЕ ПЬЕЗОЭЛЕКТРИЧЕСОГО ЭФФЕКТА </vt:lpstr>
      <vt:lpstr>ЦЕЛИ И ЗАДАЧИ ПРОЕКТА</vt:lpstr>
      <vt:lpstr>Исследователи пьезоэлектрического эффекта</vt:lpstr>
      <vt:lpstr>Исследователь пьезоэлектрического эффекта</vt:lpstr>
      <vt:lpstr>Презентация PowerPoint</vt:lpstr>
      <vt:lpstr>Эксперимент</vt:lpstr>
      <vt:lpstr>Эксперимент</vt:lpstr>
      <vt:lpstr>ТРУДНОСТИ и ПУТИ РЕШЕНИЯ ПРОБЛЕМ</vt:lpstr>
      <vt:lpstr>ЭТАП 3 </vt:lpstr>
      <vt:lpstr>1 изучили  пьезоэлектрический эффект; 2 поняли и оценили его применение на практике; 3 разработали прототип установки. 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АВТОНОМНЫЕ ИСТОЧНИКИ ЭЛЕКТРОЭНЕРГИИ НА ОСНОВЕ ПЬЕЗОЭЛЕКТРИЧЕСОГО ЭФФЕКТА</dc:title>
  <dc:creator>Пользователь Windows</dc:creator>
  <cp:lastModifiedBy>Пользователь Windows</cp:lastModifiedBy>
  <cp:revision>4</cp:revision>
  <dcterms:created xsi:type="dcterms:W3CDTF">2022-04-03T12:28:22Z</dcterms:created>
  <dcterms:modified xsi:type="dcterms:W3CDTF">2022-04-09T08:16:14Z</dcterms:modified>
</cp:coreProperties>
</file>